
<file path=[Content_Types].xml><?xml version="1.0" encoding="utf-8"?>
<Types xmlns="http://schemas.openxmlformats.org/package/2006/content-types">
  <Override PartName="/ppt/slides/slide3.xml" ContentType="application/vnd.openxmlformats-officedocument.presentationml.slide+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s/slide5.xml" ContentType="application/vnd.openxmlformats-officedocument.presentationml.slide+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4.xml" ContentType="application/vnd.openxmlformats-officedocument.presentationml.slideLayout+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0" d="100"/>
          <a:sy n="90" d="100"/>
        </p:scale>
        <p:origin x="-872"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AC6781B-6D79-2044-B291-B06DD3C7E55A}" type="datetimeFigureOut">
              <a:rPr lang="en-US" smtClean="0"/>
              <a:t>4/12/12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56B509-FE91-1449-93A9-CDE82BE61E8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C6781B-6D79-2044-B291-B06DD3C7E55A}" type="datetimeFigureOut">
              <a:rPr lang="en-US" smtClean="0"/>
              <a:t>4/12/12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56B509-FE91-1449-93A9-CDE82BE61E8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C6781B-6D79-2044-B291-B06DD3C7E55A}" type="datetimeFigureOut">
              <a:rPr lang="en-US" smtClean="0"/>
              <a:t>4/12/12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56B509-FE91-1449-93A9-CDE82BE61E8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C6781B-6D79-2044-B291-B06DD3C7E55A}" type="datetimeFigureOut">
              <a:rPr lang="en-US" smtClean="0"/>
              <a:t>4/12/12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56B509-FE91-1449-93A9-CDE82BE61E8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AC6781B-6D79-2044-B291-B06DD3C7E55A}" type="datetimeFigureOut">
              <a:rPr lang="en-US" smtClean="0"/>
              <a:t>4/12/12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56B509-FE91-1449-93A9-CDE82BE61E8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AC6781B-6D79-2044-B291-B06DD3C7E55A}" type="datetimeFigureOut">
              <a:rPr lang="en-US" smtClean="0"/>
              <a:t>4/12/12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56B509-FE91-1449-93A9-CDE82BE61E8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AC6781B-6D79-2044-B291-B06DD3C7E55A}" type="datetimeFigureOut">
              <a:rPr lang="en-US" smtClean="0"/>
              <a:t>4/12/12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56B509-FE91-1449-93A9-CDE82BE61E8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AC6781B-6D79-2044-B291-B06DD3C7E55A}" type="datetimeFigureOut">
              <a:rPr lang="en-US" smtClean="0"/>
              <a:t>4/12/12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56B509-FE91-1449-93A9-CDE82BE61E8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C6781B-6D79-2044-B291-B06DD3C7E55A}" type="datetimeFigureOut">
              <a:rPr lang="en-US" smtClean="0"/>
              <a:t>4/12/12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56B509-FE91-1449-93A9-CDE82BE61E8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C6781B-6D79-2044-B291-B06DD3C7E55A}" type="datetimeFigureOut">
              <a:rPr lang="en-US" smtClean="0"/>
              <a:t>4/12/12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56B509-FE91-1449-93A9-CDE82BE61E8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C6781B-6D79-2044-B291-B06DD3C7E55A}" type="datetimeFigureOut">
              <a:rPr lang="en-US" smtClean="0"/>
              <a:t>4/12/12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56B509-FE91-1449-93A9-CDE82BE61E8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C6781B-6D79-2044-B291-B06DD3C7E55A}" type="datetimeFigureOut">
              <a:rPr lang="en-US" smtClean="0"/>
              <a:t>4/12/12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56B509-FE91-1449-93A9-CDE82BE61E8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Global warming is real</a:t>
            </a:r>
            <a:endParaRPr lang="en-US" dirty="0"/>
          </a:p>
        </p:txBody>
      </p:sp>
      <p:sp>
        <p:nvSpPr>
          <p:cNvPr id="3" name="Subtitle 2"/>
          <p:cNvSpPr>
            <a:spLocks noGrp="1"/>
          </p:cNvSpPr>
          <p:nvPr>
            <p:ph type="subTitle" idx="1"/>
          </p:nvPr>
        </p:nvSpPr>
        <p:spPr/>
        <p:txBody>
          <a:bodyPr/>
          <a:lstStyle/>
          <a:p>
            <a:r>
              <a:rPr lang="en-US" dirty="0" err="1" smtClean="0"/>
              <a:t>By:meka</a:t>
            </a:r>
            <a:r>
              <a:rPr lang="en-US" dirty="0" smtClean="0"/>
              <a:t>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514350" indent="-514350">
              <a:buFont typeface="+mj-lt"/>
              <a:buAutoNum type="arabicPeriod"/>
            </a:pPr>
            <a:r>
              <a:rPr lang="en-US" dirty="0"/>
              <a:t>as the climate heats up, the low-altitude species are seeking cooler habitats and making inroads on the living space of the original high-altitude species</a:t>
            </a:r>
            <a:r>
              <a:rPr lang="en-US" dirty="0" smtClean="0"/>
              <a:t>.</a:t>
            </a:r>
          </a:p>
          <a:p>
            <a:pPr marL="514350" indent="-514350">
              <a:buFont typeface="+mj-lt"/>
              <a:buAutoNum type="arabicPeriod"/>
            </a:pPr>
            <a:r>
              <a:rPr lang="en-US" dirty="0"/>
              <a:t>The climate-change doubters are especially hostile to the idea that human actions are causing global warming.</a:t>
            </a:r>
            <a:r>
              <a:rPr lang="en-US" dirty="0" smtClean="0"/>
              <a:t>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marL="514350" indent="-514350">
              <a:buFont typeface="+mj-lt"/>
              <a:buAutoNum type="arabicPeriod"/>
            </a:pPr>
            <a:r>
              <a:rPr lang="en-US" dirty="0"/>
              <a:t> They fear that attempts to control climate-altering greenhouse-gas emissions are thinly-disguised attacks on the economies of the Western nations, especially the economy of the United States.</a:t>
            </a:r>
            <a:r>
              <a:rPr lang="en-US" dirty="0" smtClean="0"/>
              <a:t> </a:t>
            </a:r>
          </a:p>
          <a:p>
            <a:pPr marL="514350" indent="-514350">
              <a:buFont typeface="+mj-lt"/>
              <a:buAutoNum type="arabicPeriod"/>
            </a:pPr>
            <a:r>
              <a:rPr lang="en-US" dirty="0"/>
              <a:t>Our Earth goes through climate shifts over the course of time, but the greenhouse gases we humans are pouring into the atmosphere are accelerating a natural warming trend. </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514350" indent="-514350">
              <a:buFont typeface="+mj-lt"/>
              <a:buAutoNum type="arabicPeriod"/>
            </a:pPr>
            <a:r>
              <a:rPr lang="en-US" dirty="0"/>
              <a:t>The rise is most noticeable at high latitudes, where Canadian and Siberian villages that have for centuries rested on solid ground are now sinking into mud, because the permafrost beneath them is thawing.</a:t>
            </a:r>
            <a:endParaRPr lang="en-US" dirty="0" smtClean="0"/>
          </a:p>
          <a:p>
            <a:pPr marL="514350" indent="-514350">
              <a:buFont typeface="+mj-lt"/>
              <a:buAutoNum type="arabicPeriod"/>
            </a:pPr>
            <a:r>
              <a:rPr lang="en-US" dirty="0"/>
              <a:t>Glaciers are melting away</a:t>
            </a:r>
            <a:r>
              <a:rPr lang="en-US" dirty="0" smtClean="0"/>
              <a:t>.</a:t>
            </a:r>
          </a:p>
          <a:p>
            <a:pPr marL="514350" indent="-514350">
              <a:buFont typeface="+mj-lt"/>
              <a:buAutoNum type="arabicPeriod"/>
            </a:pPr>
            <a:r>
              <a:rPr lang="en-US" dirty="0" smtClean="0"/>
              <a:t>Plants blossom earlier too. </a:t>
            </a:r>
            <a:endParaRPr lang="en-US" dirty="0" smtClean="0"/>
          </a:p>
          <a:p>
            <a:pPr marL="514350" indent="-514350">
              <a:buFont typeface="+mj-lt"/>
              <a:buAutoNum type="arabicPeriod"/>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514350" indent="-514350">
              <a:buFont typeface="+mj-lt"/>
              <a:buAutoNum type="arabicPeriod"/>
            </a:pPr>
            <a:r>
              <a:rPr lang="en-US" dirty="0"/>
              <a:t>Arctic sea ice is thinning drastically</a:t>
            </a:r>
            <a:r>
              <a:rPr lang="en-US" dirty="0" smtClean="0"/>
              <a:t> </a:t>
            </a:r>
          </a:p>
          <a:p>
            <a:pPr marL="514350" indent="-514350">
              <a:buFont typeface="+mj-lt"/>
              <a:buAutoNum type="arabicPeriod"/>
            </a:pPr>
            <a:r>
              <a:rPr lang="en-US" dirty="0"/>
              <a:t>And both plant and animal species are expanding their habitats northward because of the generally warmer temperatures</a:t>
            </a:r>
            <a:r>
              <a:rPr lang="en-US" dirty="0" smtClean="0"/>
              <a:t> </a:t>
            </a:r>
          </a:p>
          <a:p>
            <a:pPr marL="514350" indent="-514350">
              <a:buFont typeface="+mj-lt"/>
              <a:buAutoNum type="arabicPeriod"/>
            </a:pPr>
            <a:r>
              <a:rPr lang="en-US" dirty="0"/>
              <a:t>Migrating animals head north earlier because spring temperatures are arriving weeks earlier in the year.</a:t>
            </a:r>
            <a:r>
              <a:rPr lang="en-US" dirty="0" smtClean="0"/>
              <a:t> </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TotalTime>
  <Words>204</Words>
  <Application>Microsoft Macintosh PowerPoint</Application>
  <PresentationFormat>On-screen Show (4:3)</PresentationFormat>
  <Paragraphs>12</Paragraphs>
  <Slides>5</Slides>
  <Notes>0</Notes>
  <HiddenSlides>0</HiddenSlides>
  <MMClips>0</MMClips>
  <ScaleCrop>false</ScaleCrop>
  <HeadingPairs>
    <vt:vector size="4" baseType="variant">
      <vt:variant>
        <vt:lpstr>Design Template</vt:lpstr>
      </vt:variant>
      <vt:variant>
        <vt:i4>1</vt:i4>
      </vt:variant>
      <vt:variant>
        <vt:lpstr>Slide Titles</vt:lpstr>
      </vt:variant>
      <vt:variant>
        <vt:i4>5</vt:i4>
      </vt:variant>
    </vt:vector>
  </HeadingPairs>
  <TitlesOfParts>
    <vt:vector size="6" baseType="lpstr">
      <vt:lpstr>Office Theme</vt:lpstr>
      <vt:lpstr>Global warming is real</vt:lpstr>
      <vt:lpstr>Slide 2</vt:lpstr>
      <vt:lpstr>Slide 3</vt:lpstr>
      <vt:lpstr>Slide 4</vt:lpstr>
      <vt:lpstr>Slide 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warming is real</dc:title>
  <dc:creator>admin</dc:creator>
  <cp:lastModifiedBy>admin</cp:lastModifiedBy>
  <cp:revision>1</cp:revision>
  <dcterms:created xsi:type="dcterms:W3CDTF">2012-04-12T14:02:12Z</dcterms:created>
  <dcterms:modified xsi:type="dcterms:W3CDTF">2012-04-12T14:11:08Z</dcterms:modified>
</cp:coreProperties>
</file>